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97D914-FFB4-4401-B7B1-1035A4FF5313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9E8688-1E7D-4AD3-AED7-DC319A78961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9E8688-1E7D-4AD3-AED7-DC319A789611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1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7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6"/>
            <a:ext cx="7620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1535113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1" y="2362201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362201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1" y="1524001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6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9/10/2009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6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6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Y</a:t>
            </a:r>
            <a:r>
              <a:rPr lang="en-US" dirty="0" smtClean="0"/>
              <a:t>ear 2001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Ari </a:t>
            </a:r>
            <a:r>
              <a:rPr lang="en-US" dirty="0" err="1" smtClean="0"/>
              <a:t>waisbren</a:t>
            </a:r>
            <a:r>
              <a:rPr lang="en-US" dirty="0" smtClean="0"/>
              <a:t>.  </a:t>
            </a:r>
          </a:p>
          <a:p>
            <a:r>
              <a:rPr lang="en-US" dirty="0" smtClean="0"/>
              <a:t>A2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Politics.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371600"/>
            <a:ext cx="8229600" cy="4709160"/>
          </a:xfrm>
        </p:spPr>
        <p:txBody>
          <a:bodyPr/>
          <a:lstStyle/>
          <a:p>
            <a:r>
              <a:rPr lang="en-US" dirty="0" err="1" smtClean="0"/>
              <a:t>Hamid</a:t>
            </a:r>
            <a:r>
              <a:rPr lang="en-US" dirty="0" smtClean="0"/>
              <a:t> </a:t>
            </a:r>
            <a:r>
              <a:rPr lang="en-US" dirty="0" err="1" smtClean="0"/>
              <a:t>Karzai</a:t>
            </a:r>
            <a:r>
              <a:rPr lang="en-US" dirty="0" smtClean="0"/>
              <a:t> of Afghanistan.  </a:t>
            </a:r>
          </a:p>
          <a:p>
            <a:r>
              <a:rPr lang="en-US" dirty="0" smtClean="0"/>
              <a:t>Simeon </a:t>
            </a:r>
            <a:r>
              <a:rPr lang="en-US" dirty="0" smtClean="0"/>
              <a:t>.</a:t>
            </a:r>
            <a:r>
              <a:rPr lang="en-US" dirty="0" smtClean="0"/>
              <a:t>Saxe-Coburg </a:t>
            </a:r>
            <a:r>
              <a:rPr lang="en-US" dirty="0" smtClean="0"/>
              <a:t>Gotha of Bulgaria.  </a:t>
            </a:r>
          </a:p>
          <a:p>
            <a:r>
              <a:rPr lang="en-US" dirty="0" err="1" smtClean="0"/>
              <a:t>Issaias</a:t>
            </a:r>
            <a:r>
              <a:rPr lang="en-US" dirty="0" smtClean="0"/>
              <a:t> </a:t>
            </a:r>
            <a:r>
              <a:rPr lang="en-US" dirty="0" err="1" smtClean="0"/>
              <a:t>Afwerki</a:t>
            </a:r>
            <a:r>
              <a:rPr lang="en-US" dirty="0" smtClean="0"/>
              <a:t> </a:t>
            </a:r>
            <a:r>
              <a:rPr lang="en-US" dirty="0" smtClean="0"/>
              <a:t>of Eritrea.  </a:t>
            </a:r>
          </a:p>
          <a:p>
            <a:r>
              <a:rPr lang="en-US" dirty="0" smtClean="0"/>
              <a:t>Gloria </a:t>
            </a:r>
            <a:r>
              <a:rPr lang="en-US" dirty="0" smtClean="0"/>
              <a:t>Arroyo of the Philippines. </a:t>
            </a:r>
          </a:p>
          <a:p>
            <a:r>
              <a:rPr lang="en-US" dirty="0" smtClean="0"/>
              <a:t> </a:t>
            </a:r>
            <a:r>
              <a:rPr lang="en-US" dirty="0" err="1" smtClean="0"/>
              <a:t>Nong</a:t>
            </a:r>
            <a:r>
              <a:rPr lang="en-US" dirty="0" smtClean="0"/>
              <a:t> </a:t>
            </a:r>
            <a:r>
              <a:rPr lang="en-US" dirty="0" err="1" smtClean="0"/>
              <a:t>Duc</a:t>
            </a:r>
            <a:r>
              <a:rPr lang="en-US" dirty="0" smtClean="0"/>
              <a:t> </a:t>
            </a:r>
            <a:r>
              <a:rPr lang="en-US" dirty="0" err="1" smtClean="0"/>
              <a:t>Manh</a:t>
            </a:r>
            <a:r>
              <a:rPr lang="en-US" dirty="0" smtClean="0"/>
              <a:t> </a:t>
            </a:r>
            <a:r>
              <a:rPr lang="en-US" dirty="0" smtClean="0"/>
              <a:t>of Vietnam.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Economy.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G.D.P per capita: 34,000.000$ in Japan. </a:t>
            </a:r>
          </a:p>
          <a:p>
            <a:r>
              <a:rPr lang="en-US" smtClean="0"/>
              <a:t>Unemployment rate 4%.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Statistics.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Natural Disasters.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Inventions and </a:t>
            </a:r>
            <a:r>
              <a:rPr lang="en-US" dirty="0" err="1" smtClean="0"/>
              <a:t>Techology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Sports.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Music.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</TotalTime>
  <Words>70</Words>
  <Application>Microsoft Office PowerPoint</Application>
  <PresentationFormat>On-screen Show (4:3)</PresentationFormat>
  <Paragraphs>19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Apex</vt:lpstr>
      <vt:lpstr>Year 2001</vt:lpstr>
      <vt:lpstr>Politics.</vt:lpstr>
      <vt:lpstr>Economy.</vt:lpstr>
      <vt:lpstr>Statistics.</vt:lpstr>
      <vt:lpstr>Natural Disasters.</vt:lpstr>
      <vt:lpstr>Inventions and Techology. </vt:lpstr>
      <vt:lpstr>Sports.</vt:lpstr>
      <vt:lpstr>Music.</vt:lpstr>
      <vt:lpstr>Bibliography.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Year 2001</dc:title>
  <dc:creator/>
  <cp:lastModifiedBy>Network Administrator</cp:lastModifiedBy>
  <cp:revision>7</cp:revision>
  <dcterms:created xsi:type="dcterms:W3CDTF">2006-08-16T00:00:00Z</dcterms:created>
  <dcterms:modified xsi:type="dcterms:W3CDTF">2009-09-10T16:37:05Z</dcterms:modified>
</cp:coreProperties>
</file>